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8" r:id="rId2"/>
    <p:sldId id="260" r:id="rId3"/>
    <p:sldId id="262" r:id="rId4"/>
    <p:sldId id="264" r:id="rId5"/>
    <p:sldId id="263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55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0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7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75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71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3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1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7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3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3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D1E608-2D7B-4988-A111-1D8AFB5ABA6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2AD546-41EA-44B6-B809-CE0A2F4298C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34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85BF-1ABB-F4B1-244B-85B4CDA86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780" y="717551"/>
            <a:ext cx="10058400" cy="460375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Install Flutter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Application Development I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college of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Zakho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Information System Department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Lecturer: Sipan M. Hameed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Student: Sulaiman Ismael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Muhyadeen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10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85D84B-6DD5-4BB7-BDB2-40B3DD8758D9}"/>
              </a:ext>
            </a:extLst>
          </p:cNvPr>
          <p:cNvSpPr txBox="1"/>
          <p:nvPr/>
        </p:nvSpPr>
        <p:spPr>
          <a:xfrm>
            <a:off x="1098550" y="820688"/>
            <a:ext cx="9975850" cy="44208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١.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SDK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بەری هەر تشتی، دڤێت فایلی سەرەکی یێ فلاتەر دابەزینی: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دێ چینە مالپەرێ فەرمی یێ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Flutter.dev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 نووترین وەشان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دابەزینە.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فایلێ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ZIP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 دانە جهەکێ دناڤا درایڤێ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دا.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تێبینی: فلاتەری نەدانە دناڤا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C:\Program Files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چونکی دێ پێدڤی ب دەستیریا ادمینی بی و جاران ئەڤە دبیتە ئەگەر کێشە دروست ببن.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35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CC74E9-4261-CE55-1C35-43596EBCFE6E}"/>
              </a:ext>
            </a:extLst>
          </p:cNvPr>
          <p:cNvSpPr txBox="1"/>
          <p:nvPr/>
        </p:nvSpPr>
        <p:spPr>
          <a:xfrm>
            <a:off x="1092200" y="457855"/>
            <a:ext cx="9817100" cy="500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٢. رێکخستنا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</a:t>
            </a: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داکو کۆمپیوتەرێ تە فلاتەری بناسیت، دڤێت ڤان پێنگاڤان بکەین: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ل پرۆگرامێ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بگەرە بۆ "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 the system environment variables".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بچۆ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 Variables.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 بن بەشێ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variables،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کلیک بکە و پاشان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کلیک ل سەر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بکە و ناڤنیشانێ فۆلدەرێ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یێ فلاتەری لێ زێدە بکە (بۆ نموونە: </a:t>
            </a:r>
            <a:r>
              <a:rPr lang="en-US" dirty="0"/>
              <a:t>C:\src\flutter\bin).</a:t>
            </a:r>
          </a:p>
        </p:txBody>
      </p:sp>
    </p:spTree>
    <p:extLst>
      <p:ext uri="{BB962C8B-B14F-4D97-AF65-F5344CB8AC3E}">
        <p14:creationId xmlns:p14="http://schemas.microsoft.com/office/powerpoint/2010/main" val="131303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5F278-7A14-AB51-F445-6C0FA78EB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B07B26-6BFB-8B33-6761-EC80FECB8870}"/>
              </a:ext>
            </a:extLst>
          </p:cNvPr>
          <p:cNvSpPr txBox="1"/>
          <p:nvPr/>
        </p:nvSpPr>
        <p:spPr>
          <a:xfrm>
            <a:off x="2654300" y="946805"/>
            <a:ext cx="7950200" cy="3682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٣.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ئامادەکرنا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نوکە دێ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ڤەکەی و ڤان کاران کەی: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بچۆ بەشێ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Extensions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ئەو وێنێ وەک چارگۆشەیان ل لایێ چەپێ.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بگەرە بۆ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 انستال بکە (ئەڤە ب شێوەیەکێ ئۆتۆماتیکی درایڤەرێ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Dart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ژی دگەل انستال دکەت).</a:t>
            </a:r>
          </a:p>
        </p:txBody>
      </p:sp>
    </p:spTree>
    <p:extLst>
      <p:ext uri="{BB962C8B-B14F-4D97-AF65-F5344CB8AC3E}">
        <p14:creationId xmlns:p14="http://schemas.microsoft.com/office/powerpoint/2010/main" val="248558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2085E-119D-6F0C-0EA7-461E6B942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881276-AA60-A7C4-294F-45A5B3A4D63D}"/>
              </a:ext>
            </a:extLst>
          </p:cNvPr>
          <p:cNvSpPr txBox="1"/>
          <p:nvPr/>
        </p:nvSpPr>
        <p:spPr>
          <a:xfrm>
            <a:off x="1473200" y="940455"/>
            <a:ext cx="8909050" cy="5898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٤. پشکنینا سیستەمی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Doctor</a:t>
            </a: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 بزانی هەر تشتەک یێ درستە، ل ناڤ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Code: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تێرمینالێ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Terminal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ڤەکە.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ئەڤێ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 doctor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بنڤیسە و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لێ بدە:</a:t>
            </a:r>
          </a:p>
          <a:p>
            <a:pPr algn="r" rtl="1">
              <a:lnSpc>
                <a:spcPct val="200000"/>
              </a:lnSpc>
            </a:pPr>
            <a:r>
              <a:rPr lang="en-US" sz="2400" dirty="0"/>
              <a:t> * </a:t>
            </a:r>
            <a:r>
              <a:rPr lang="ku-Arab-IQ" sz="2400" dirty="0"/>
              <a:t>ئەڤ فەرمانە دێ تە ئاگەهدار کەت کا چ تشت یێ کێمە (بۆ نموونە ئەگەر </a:t>
            </a:r>
            <a:r>
              <a:rPr lang="en-US" sz="2400" dirty="0"/>
              <a:t>Android Studio </a:t>
            </a:r>
            <a:r>
              <a:rPr lang="ku-Arab-IQ" sz="2400" dirty="0"/>
              <a:t>یان </a:t>
            </a:r>
            <a:r>
              <a:rPr lang="en-US" sz="2400" dirty="0"/>
              <a:t>Visual Studio </a:t>
            </a:r>
            <a:r>
              <a:rPr lang="ku-Arab-IQ" sz="2400" dirty="0"/>
              <a:t>کێم بیت).</a:t>
            </a:r>
          </a:p>
          <a:p>
            <a:pPr algn="r" rtl="1">
              <a:lnSpc>
                <a:spcPct val="200000"/>
              </a:lnSpc>
            </a:pPr>
            <a:endParaRPr lang="ku-Arab-IQ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5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D8CC7B-EC52-C571-F1C5-7A4981473D31}"/>
              </a:ext>
            </a:extLst>
          </p:cNvPr>
          <p:cNvSpPr txBox="1"/>
          <p:nvPr/>
        </p:nvSpPr>
        <p:spPr>
          <a:xfrm>
            <a:off x="152400" y="393680"/>
            <a:ext cx="11404600" cy="4697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endParaRPr lang="en-US" dirty="0"/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٥. دروستکرنا ئێکەم پڕۆژە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ل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Code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 ل سەر کیبۆردێ بگرە: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Ctrl + Shift + P.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بنڤیسە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Flutter: New Project.</a:t>
            </a:r>
          </a:p>
          <a:p>
            <a:pPr algn="r" rtl="1"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*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پاشان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هەلبژێرە و ناڤەکێ بۆ دیار بکە.</a:t>
            </a:r>
          </a:p>
          <a:p>
            <a:pPr algn="r" rtl="1">
              <a:lnSpc>
                <a:spcPct val="200000"/>
              </a:lnSpc>
            </a:pP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خالەکا گرنگ: ئەگەر تە دڤێت ئەپڵیکەیشنێن مۆبایلێ دروست بکەی، دڤێت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Android Studio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ژی انستال کری بیت و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Command-line Tools </a:t>
            </a:r>
            <a:r>
              <a:rPr lang="ku-Arab-IQ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دناڤ دا چالاک بکەی داکو فلاتەر بشێت پڕۆژەی لسەر مۆبایلێ تێست بکەت.</a:t>
            </a:r>
          </a:p>
        </p:txBody>
      </p:sp>
    </p:spTree>
    <p:extLst>
      <p:ext uri="{BB962C8B-B14F-4D97-AF65-F5344CB8AC3E}">
        <p14:creationId xmlns:p14="http://schemas.microsoft.com/office/powerpoint/2010/main" val="17308456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12</TotalTime>
  <Words>362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Install Flutter Mobile Application Development I Technical college of Zakho Computer Information System Department Lecturer: Sipan M. Hameed Student: Sulaiman Ismael Muhyadeen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sleman sindi</dc:creator>
  <cp:lastModifiedBy>sipan hameed</cp:lastModifiedBy>
  <cp:revision>1</cp:revision>
  <dcterms:created xsi:type="dcterms:W3CDTF">2026-02-13T18:52:24Z</dcterms:created>
  <dcterms:modified xsi:type="dcterms:W3CDTF">2026-02-24T12:29:38Z</dcterms:modified>
</cp:coreProperties>
</file>